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6762BC-BF35-4AB1-A92A-A70D670BA74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893E0E0-1802-4540-B266-0D0CA24D539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Hands on Venn Diagram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Heather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had an easier time visualizing the intersections and sets because of the different colored hula hoops. </a:t>
            </a:r>
          </a:p>
          <a:p>
            <a:r>
              <a:rPr lang="en-US" dirty="0" smtClean="0"/>
              <a:t>This class particularly enjoyed animals which made them very interactive. Changing the sets to target the students in the class could help make them interact more.</a:t>
            </a:r>
          </a:p>
          <a:p>
            <a:r>
              <a:rPr lang="en-US" dirty="0" smtClean="0"/>
              <a:t>You could also use this activity for broader review. We did some probability review towards the end of the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Venn Diagrams using animals and different characteristics. </a:t>
            </a:r>
          </a:p>
          <a:p>
            <a:r>
              <a:rPr lang="en-US" dirty="0" smtClean="0"/>
              <a:t>Helps students more clearly see the differences and similarities in sets</a:t>
            </a:r>
          </a:p>
          <a:p>
            <a:r>
              <a:rPr lang="en-US" dirty="0" smtClean="0"/>
              <a:t>Helps to teach union, intersection and the formulas for Venn Diagrams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Hula </a:t>
            </a:r>
            <a:r>
              <a:rPr lang="en-US" dirty="0" smtClean="0"/>
              <a:t>Hoops, Pictures </a:t>
            </a:r>
            <a:r>
              <a:rPr lang="en-US" dirty="0" smtClean="0"/>
              <a:t>of </a:t>
            </a:r>
            <a:r>
              <a:rPr lang="en-US" dirty="0" smtClean="0"/>
              <a:t>Animals, Labels </a:t>
            </a:r>
            <a:r>
              <a:rPr lang="en-US" dirty="0" smtClean="0"/>
              <a:t>for Hula Hoops</a:t>
            </a: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Discuss the purpose of Venn Diagrams with the class. </a:t>
            </a:r>
          </a:p>
          <a:p>
            <a:r>
              <a:rPr lang="en-US" dirty="0" smtClean="0"/>
              <a:t>Talk about Union and Intersection</a:t>
            </a:r>
          </a:p>
          <a:p>
            <a:r>
              <a:rPr lang="en-US" dirty="0" smtClean="0"/>
              <a:t>Set up 2 of the hula hoops to make a Venn Diagram and lay out the animal pictures. 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Take Turns Placing Animal Pictures into the correct section of the Venn Diagram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8194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Students attempt to come up with the formula for Union on their own</a:t>
            </a:r>
          </a:p>
          <a:p>
            <a:r>
              <a:rPr lang="en-US" dirty="0" smtClean="0"/>
              <a:t>Calculate the Union for the first </a:t>
            </a:r>
            <a:r>
              <a:rPr lang="en-US" dirty="0" smtClean="0"/>
              <a:t>Diagram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did one more problem after the first one using only 2 sets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743200"/>
            <a:ext cx="4038600" cy="219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increasing the number of sets to 3 to create a 3 circle Venn Diagram. </a:t>
            </a:r>
          </a:p>
          <a:p>
            <a:r>
              <a:rPr lang="en-US" dirty="0" smtClean="0"/>
              <a:t>Added Hula Hoop to the “diagram”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857500" y="2681288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Place animals into the correct areas of the new Venn Diagram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590800"/>
            <a:ext cx="52578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Students now see how the original formula can be expanded to show the Union of not only two sets, but three.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09999"/>
            <a:ext cx="8458200" cy="10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663</TotalTime>
  <Words>285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Hands on Venn Diagram</vt:lpstr>
      <vt:lpstr>Objective</vt:lpstr>
      <vt:lpstr>Materials Needed</vt:lpstr>
      <vt:lpstr>The Activity</vt:lpstr>
      <vt:lpstr>Activity Cont.</vt:lpstr>
      <vt:lpstr>Activity Cont.</vt:lpstr>
      <vt:lpstr>Activity Cont.</vt:lpstr>
      <vt:lpstr>Activity Cont.</vt:lpstr>
      <vt:lpstr>Activity Cont.</vt:lpstr>
      <vt:lpstr>Final Observations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 on Venn Diagram</dc:title>
  <dc:creator>Owner</dc:creator>
  <cp:lastModifiedBy>Owner</cp:lastModifiedBy>
  <cp:revision>19</cp:revision>
  <dcterms:created xsi:type="dcterms:W3CDTF">2013-04-28T14:50:43Z</dcterms:created>
  <dcterms:modified xsi:type="dcterms:W3CDTF">2013-05-05T19:07:52Z</dcterms:modified>
</cp:coreProperties>
</file>